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26" r:id="rId2"/>
    <p:sldId id="328" r:id="rId3"/>
    <p:sldId id="257" r:id="rId4"/>
    <p:sldId id="259" r:id="rId5"/>
    <p:sldId id="306" r:id="rId6"/>
    <p:sldId id="307" r:id="rId7"/>
    <p:sldId id="315" r:id="rId8"/>
    <p:sldId id="271" r:id="rId9"/>
    <p:sldId id="308" r:id="rId10"/>
    <p:sldId id="270" r:id="rId11"/>
    <p:sldId id="332" r:id="rId12"/>
    <p:sldId id="311" r:id="rId13"/>
    <p:sldId id="258" r:id="rId14"/>
    <p:sldId id="260" r:id="rId15"/>
    <p:sldId id="264" r:id="rId16"/>
    <p:sldId id="266" r:id="rId17"/>
    <p:sldId id="267" r:id="rId18"/>
    <p:sldId id="268" r:id="rId19"/>
    <p:sldId id="275" r:id="rId20"/>
    <p:sldId id="276" r:id="rId21"/>
    <p:sldId id="277" r:id="rId22"/>
    <p:sldId id="279" r:id="rId23"/>
    <p:sldId id="284" r:id="rId24"/>
    <p:sldId id="286" r:id="rId25"/>
    <p:sldId id="287" r:id="rId26"/>
    <p:sldId id="288" r:id="rId27"/>
    <p:sldId id="289" r:id="rId28"/>
    <p:sldId id="313" r:id="rId29"/>
    <p:sldId id="278" r:id="rId30"/>
    <p:sldId id="314" r:id="rId31"/>
    <p:sldId id="293" r:id="rId32"/>
    <p:sldId id="294" r:id="rId33"/>
    <p:sldId id="295" r:id="rId34"/>
    <p:sldId id="297" r:id="rId35"/>
    <p:sldId id="298" r:id="rId36"/>
    <p:sldId id="299" r:id="rId37"/>
    <p:sldId id="304" r:id="rId38"/>
    <p:sldId id="302" r:id="rId39"/>
    <p:sldId id="318" r:id="rId40"/>
    <p:sldId id="319" r:id="rId41"/>
    <p:sldId id="322" r:id="rId42"/>
    <p:sldId id="323" r:id="rId43"/>
    <p:sldId id="324" r:id="rId44"/>
    <p:sldId id="320" r:id="rId45"/>
    <p:sldId id="330" r:id="rId46"/>
    <p:sldId id="32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0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bp.io/" TargetMode="External"/><Relationship Id="rId5" Type="http://schemas.openxmlformats.org/officeDocument/2006/relationships/hyperlink" Target="https://halilibrahimkalkan.com/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</a:t>
            </a:r>
            <a:r>
              <a:rPr lang="tr-TR" b="1" dirty="0">
                <a:latin typeface="Poppins" panose="00000500000000000000" pitchFamily="2" charset="-94"/>
                <a:cs typeface="Poppins" panose="00000500000000000000" pitchFamily="2" charset="-94"/>
              </a:rPr>
              <a:t>Introducing </a:t>
            </a:r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873" y="1041400"/>
            <a:ext cx="10002253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Part-I: </a:t>
            </a:r>
            <a:r>
              <a:rPr lang="tr-TR" dirty="0">
                <a:latin typeface="Lexend" pitchFamily="2" charset="-94"/>
              </a:rPr>
              <a:t>Introducing</a:t>
            </a:r>
            <a:r>
              <a:rPr lang="en-US" dirty="0">
                <a:latin typeface="Lexend" pitchFamily="2" charset="-94"/>
              </a:rPr>
              <a:t> DDD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10353580" cy="106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LISTENING!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868B639C-F869-3009-9ADD-86E51587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0" y="2175225"/>
            <a:ext cx="4229227" cy="4229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3C2C4-2126-CD10-7D34-F07FCEC2E194}"/>
              </a:ext>
            </a:extLst>
          </p:cNvPr>
          <p:cNvSpPr txBox="1"/>
          <p:nvPr/>
        </p:nvSpPr>
        <p:spPr>
          <a:xfrm>
            <a:off x="587321" y="1713560"/>
            <a:ext cx="43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DOWNLOAD THE PRESENTATION</a:t>
            </a:r>
            <a:endParaRPr lang="tr-TR" sz="2400" b="1" u="sng" dirty="0"/>
          </a:p>
        </p:txBody>
      </p:sp>
      <p:pic>
        <p:nvPicPr>
          <p:cNvPr id="6" name="Picture 4" descr="Halil İbrahim Kalkan">
            <a:extLst>
              <a:ext uri="{FF2B5EF4-FFF2-40B4-BE49-F238E27FC236}">
                <a16:creationId xmlns:a16="http://schemas.microsoft.com/office/drawing/2014/main" id="{1BB23F65-4507-96D1-9DB2-A834226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456" y="2665090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57;p1">
            <a:extLst>
              <a:ext uri="{FF2B5EF4-FFF2-40B4-BE49-F238E27FC236}">
                <a16:creationId xmlns:a16="http://schemas.microsoft.com/office/drawing/2014/main" id="{4EA0BE40-FB81-AE81-DDA2-267528CB2E4E}"/>
              </a:ext>
            </a:extLst>
          </p:cNvPr>
          <p:cNvGrpSpPr/>
          <p:nvPr/>
        </p:nvGrpSpPr>
        <p:grpSpPr>
          <a:xfrm>
            <a:off x="7067555" y="2665087"/>
            <a:ext cx="4689200" cy="1066890"/>
            <a:chOff x="1737225" y="3425325"/>
            <a:chExt cx="3516900" cy="800168"/>
          </a:xfrm>
        </p:grpSpPr>
        <p:sp>
          <p:nvSpPr>
            <p:cNvPr id="8" name="Google Shape;58;p1">
              <a:extLst>
                <a:ext uri="{FF2B5EF4-FFF2-40B4-BE49-F238E27FC236}">
                  <a16:creationId xmlns:a16="http://schemas.microsoft.com/office/drawing/2014/main" id="{1EAFE06C-838E-F752-FAB0-093EABD7A130}"/>
                </a:ext>
              </a:extLst>
            </p:cNvPr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" name="Google Shape;59;p1">
              <a:extLst>
                <a:ext uri="{FF2B5EF4-FFF2-40B4-BE49-F238E27FC236}">
                  <a16:creationId xmlns:a16="http://schemas.microsoft.com/office/drawing/2014/main" id="{2D12D170-E15D-86EC-AF33-A83D231C5AB9}"/>
                </a:ext>
              </a:extLst>
            </p:cNvPr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179F35-2ADB-8C73-A9E2-D5767AB5030B}"/>
              </a:ext>
            </a:extLst>
          </p:cNvPr>
          <p:cNvSpPr txBox="1"/>
          <p:nvPr/>
        </p:nvSpPr>
        <p:spPr>
          <a:xfrm>
            <a:off x="5809457" y="4157683"/>
            <a:ext cx="55248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Web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: 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  <a:hlinkClick r:id="rId5"/>
              </a:rPr>
              <a:t>https://</a:t>
            </a:r>
            <a:r>
              <a:rPr lang="en-US" sz="2000" dirty="0">
                <a:solidFill>
                  <a:srgbClr val="292D33"/>
                </a:solidFill>
                <a:latin typeface="HelveticaNeueLT Std" panose="020B0604020202020204" pitchFamily="34" charset="0"/>
                <a:hlinkClick r:id="rId5"/>
              </a:rPr>
              <a:t>halilibrahimkalkan.com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 </a:t>
            </a:r>
            <a:br>
              <a:rPr lang="en-US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</a:br>
            <a:r>
              <a:rPr lang="en-US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Git</a:t>
            </a:r>
            <a:r>
              <a:rPr lang="tr-TR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H</a:t>
            </a:r>
            <a:r>
              <a:rPr lang="en-US" sz="2000" b="1" dirty="0" err="1">
                <a:solidFill>
                  <a:srgbClr val="292D33"/>
                </a:solidFill>
                <a:latin typeface="HelveticaNeueLT Std" panose="020B0604020202020204" pitchFamily="34" charset="0"/>
              </a:rPr>
              <a:t>ub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: </a:t>
            </a:r>
            <a:r>
              <a:rPr lang="tr-TR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h</a:t>
            </a:r>
            <a:r>
              <a:rPr lang="en-US" sz="2000" dirty="0" err="1">
                <a:solidFill>
                  <a:srgbClr val="0070C0"/>
                </a:solidFill>
                <a:latin typeface="HelveticaNeueLT Std" panose="020B0604020202020204" pitchFamily="34" charset="0"/>
              </a:rPr>
              <a:t>ikalkan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Twitter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: </a:t>
            </a:r>
            <a:r>
              <a:rPr lang="en-US" sz="2000" dirty="0" err="1">
                <a:solidFill>
                  <a:srgbClr val="0070C0"/>
                </a:solidFill>
                <a:latin typeface="HelveticaNeueLT Std" panose="020B0604020202020204" pitchFamily="34" charset="0"/>
              </a:rPr>
              <a:t>hibrahimkalkan</a:t>
            </a:r>
            <a:endParaRPr lang="tr-TR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tr-TR" sz="2000" b="1" dirty="0">
                <a:solidFill>
                  <a:srgbClr val="292D33"/>
                </a:solidFill>
                <a:latin typeface="HelveticaNeueLT Std" panose="020B0604020202020204" pitchFamily="34" charset="0"/>
              </a:rPr>
              <a:t>ABP Framework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: 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  <a:hlinkClick r:id="rId6"/>
              </a:rPr>
              <a:t>https://abp.io</a:t>
            </a:r>
            <a:r>
              <a:rPr lang="tr-TR" sz="2000" dirty="0">
                <a:solidFill>
                  <a:srgbClr val="292D33"/>
                </a:solidFill>
                <a:latin typeface="HelveticaNeueLT Std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1533</Words>
  <Application>Microsoft Office PowerPoint</Application>
  <PresentationFormat>Widescreen</PresentationFormat>
  <Paragraphs>309</Paragraphs>
  <Slides>46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Aptos</vt:lpstr>
      <vt:lpstr>Arial</vt:lpstr>
      <vt:lpstr>Calibri</vt:lpstr>
      <vt:lpstr>Calibri Light</vt:lpstr>
      <vt:lpstr>HelveticaNeueLT Std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Agenda</vt:lpstr>
      <vt:lpstr>Part-I: Introducing DDD</vt:lpstr>
      <vt:lpstr>Domain Driven Design Layers &amp; Clean Architecture</vt:lpstr>
      <vt:lpstr>Domain Driven Design Core Building Blocks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&amp; Entities Constructor</vt:lpstr>
      <vt:lpstr>Aggregate Roots &amp; Entities Property Accessors &amp; Methods</vt:lpstr>
      <vt:lpstr>Aggregate Roots &amp; Entities Business Logic &amp; Exceptions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323</cp:revision>
  <dcterms:created xsi:type="dcterms:W3CDTF">2019-07-06T13:27:31Z</dcterms:created>
  <dcterms:modified xsi:type="dcterms:W3CDTF">2025-05-21T18:09:47Z</dcterms:modified>
</cp:coreProperties>
</file>